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1" r:id="rId7"/>
    <p:sldId id="258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925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DEA3-C897-4F80-96E1-A169F5AF31B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DE70-D418-4116-9459-748499B21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DEA3-C897-4F80-96E1-A169F5AF31B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DE70-D418-4116-9459-748499B21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DEA3-C897-4F80-96E1-A169F5AF31B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DE70-D418-4116-9459-748499B21D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Relationship Id="rId9" Type="http://schemas.openxmlformats.org/officeDocument/2006/relationships/image" Target="../media/image1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4.jpeg" /><Relationship Id="rId11" Type="http://schemas.openxmlformats.org/officeDocument/2006/relationships/image" Target="../media/image35.jpeg" /><Relationship Id="rId12" Type="http://schemas.openxmlformats.org/officeDocument/2006/relationships/image" Target="../media/image36.jpeg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pn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Relationship Id="rId8" Type="http://schemas.openxmlformats.org/officeDocument/2006/relationships/image" Target="../media/image32.jpeg" /><Relationship Id="rId9" Type="http://schemas.openxmlformats.org/officeDocument/2006/relationships/image" Target="../media/image3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25781" t="42708" r="44336" b="7291"/>
          <a:stretch>
            <a:fillRect/>
          </a:stretch>
        </p:blipFill>
        <p:spPr bwMode="auto">
          <a:xfrm>
            <a:off x="4286248" y="2323811"/>
            <a:ext cx="4665794" cy="439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Наташа\Desktop\КОНКУРС\risunok-detskij-zdorovoe-pitanie-i-organiz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4445000" cy="65738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71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57166"/>
            <a:ext cx="42862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здорового питания в</a:t>
            </a:r>
          </a:p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начальной  школе</a:t>
            </a:r>
          </a:p>
          <a:p>
            <a:pPr algn="ctr"/>
            <a:r>
              <a:rPr lang="ru-RU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МОУ «Туркинская СОШ»</a:t>
            </a:r>
          </a:p>
          <a:p>
            <a:pPr algn="ctr"/>
            <a:endParaRPr lang="ru-RU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23273" t="30111" r="55243" b="32562"/>
          <a:stretch>
            <a:fillRect/>
          </a:stretch>
        </p:blipFill>
        <p:spPr bwMode="auto">
          <a:xfrm>
            <a:off x="5429256" y="3357562"/>
            <a:ext cx="2357454" cy="230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smtClean="0">
                <a:solidFill>
                  <a:srgbClr val="0070C0"/>
                </a:solidFill>
                <a:latin typeface="Propisi" pitchFamily="2" charset="0"/>
              </a:rPr>
              <a:t>1 класс</a:t>
            </a:r>
            <a:br>
              <a:rPr lang="ru-RU" b="1" smtClean="0">
                <a:solidFill>
                  <a:srgbClr val="0070C0"/>
                </a:solidFill>
                <a:latin typeface="Propisi" pitchFamily="2" charset="0"/>
              </a:rPr>
            </a:br>
            <a:endParaRPr lang="ru-RU" b="1">
              <a:solidFill>
                <a:srgbClr val="0070C0"/>
              </a:solidFill>
              <a:latin typeface="Propisi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7429552" cy="102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None/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Ознакомительная экскурсия на</a:t>
            </a:r>
          </a:p>
          <a:p>
            <a:pPr algn="ctr">
              <a:lnSpc>
                <a:spcPts val="3500"/>
              </a:lnSpc>
              <a:buNone/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пищеблок школьной столовой</a:t>
            </a:r>
            <a:endParaRPr lang="ru-RU" sz="40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заставк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184" y="0"/>
            <a:ext cx="1399816" cy="1316864"/>
          </a:xfrm>
        </p:spPr>
      </p:pic>
      <p:pic>
        <p:nvPicPr>
          <p:cNvPr id="4100" name="Picture 4" descr="C:\Users\Наташа\Desktop\КОНКУРС\1 класс экскурсия\изображение_viber_2023-10-18_12-27-01-699.jpg"/>
          <p:cNvPicPr>
            <a:picLocks noChangeAspect="1" noChangeArrowheads="1"/>
          </p:cNvPicPr>
          <p:nvPr/>
        </p:nvPicPr>
        <p:blipFill>
          <a:blip r:embed="rId3"/>
          <a:srcRect t="15226"/>
          <a:stretch>
            <a:fillRect/>
          </a:stretch>
        </p:blipFill>
        <p:spPr bwMode="auto">
          <a:xfrm>
            <a:off x="5804306" y="3143248"/>
            <a:ext cx="3167058" cy="357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Наташа\Desktop\КОНКУРС\1 класс экскурсия\изображение_viber_2023-10-18_12-27-04-085.jpg"/>
          <p:cNvPicPr>
            <a:picLocks noChangeAspect="1" noChangeArrowheads="1"/>
          </p:cNvPicPr>
          <p:nvPr/>
        </p:nvPicPr>
        <p:blipFill>
          <a:blip r:embed="rId4"/>
          <a:srcRect t="15340"/>
          <a:stretch>
            <a:fillRect/>
          </a:stretch>
        </p:blipFill>
        <p:spPr bwMode="auto">
          <a:xfrm>
            <a:off x="1785918" y="3143248"/>
            <a:ext cx="3143272" cy="354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_viber_2023-10-18_12-27-05-4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857232"/>
            <a:ext cx="2428892" cy="323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714612" y="1214422"/>
            <a:ext cx="578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Comic Sans MS" pitchFamily="66" charset="0"/>
              </a:rPr>
              <a:t>Ученики 1 класса с учителем Любовниковой А.В. </a:t>
            </a:r>
          </a:p>
          <a:p>
            <a:r>
              <a:rPr lang="ru-RU" sz="1600" smtClean="0">
                <a:latin typeface="Comic Sans MS" pitchFamily="66" charset="0"/>
              </a:rPr>
              <a:t> посмотрели как устроены производственные цеха, узнали как работает школьная столовая, как правильно хранить продукты, увидели своими глазами процесс подготовки рыбы к приготовлению любимых рыбных котлеток. Узнали рецепты рыбных и овощных блюд для здорового питания.</a:t>
            </a:r>
            <a:endParaRPr lang="ru-RU" sz="1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/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900115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None/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             Мастер класс </a:t>
            </a:r>
            <a:r>
              <a:rPr lang="ru-RU" b="1" smtClean="0">
                <a:solidFill>
                  <a:srgbClr val="00B050"/>
                </a:solidFill>
              </a:rPr>
              <a:t>«</a:t>
            </a: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Правильно готовь и ешь салат фруктовый, будешь - красивый и здоровый!</a:t>
            </a:r>
            <a:r>
              <a:rPr lang="ru-RU" sz="4000" b="1" smtClean="0">
                <a:solidFill>
                  <a:srgbClr val="00B050"/>
                </a:solidFill>
              </a:rPr>
              <a:t> </a:t>
            </a:r>
            <a:r>
              <a:rPr lang="ru-RU" b="1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3500"/>
              </a:lnSpc>
              <a:buNone/>
            </a:pPr>
            <a:endParaRPr lang="ru-RU" sz="4000" b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  <p:pic>
        <p:nvPicPr>
          <p:cNvPr id="5122" name="Picture 2" descr="C:\Users\Наташа\Desktop\КОНКУРС\2 класс салат\изображение_viber_2023-10-19_12-20-48-078.jpg"/>
          <p:cNvPicPr>
            <a:picLocks noChangeAspect="1" noChangeArrowheads="1"/>
          </p:cNvPicPr>
          <p:nvPr/>
        </p:nvPicPr>
        <p:blipFill>
          <a:blip r:embed="rId2"/>
          <a:srcRect t="24942" r="11315" b="23094"/>
          <a:stretch>
            <a:fillRect/>
          </a:stretch>
        </p:blipFill>
        <p:spPr bwMode="auto">
          <a:xfrm>
            <a:off x="5212083" y="3786190"/>
            <a:ext cx="393191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Наташа\Desktop\КОНКУРС\2 класс салат\изображение_viber_2023-10-19_12-20-47-84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54207" y="1381110"/>
            <a:ext cx="1875247" cy="250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Наташа\Desktop\КОНКУРС\2 класс салат\изображение_viber_2023-10-19_12-20-47-753.jpg"/>
          <p:cNvPicPr>
            <a:picLocks noChangeAspect="1" noChangeArrowheads="1"/>
          </p:cNvPicPr>
          <p:nvPr/>
        </p:nvPicPr>
        <p:blipFill>
          <a:blip r:embed="rId4"/>
          <a:srcRect t="13636"/>
          <a:stretch>
            <a:fillRect/>
          </a:stretch>
        </p:blipFill>
        <p:spPr bwMode="auto">
          <a:xfrm>
            <a:off x="6910622" y="1428736"/>
            <a:ext cx="2109301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Наташа\Desktop\КОНКУРС\с моего\Новая папка\IMG_20231019_111122.jpg"/>
          <p:cNvPicPr>
            <a:picLocks noChangeAspect="1" noChangeArrowheads="1"/>
          </p:cNvPicPr>
          <p:nvPr/>
        </p:nvPicPr>
        <p:blipFill>
          <a:blip r:embed="rId5"/>
          <a:srcRect l="12586" r="31860"/>
          <a:stretch>
            <a:fillRect/>
          </a:stretch>
        </p:blipFill>
        <p:spPr bwMode="auto">
          <a:xfrm rot="5400000">
            <a:off x="384168" y="4259254"/>
            <a:ext cx="2214578" cy="298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:\Users\Наташа\Desktop\КОНКУРС\с моего\Новая папка\IMG_20231019_091406.jpg"/>
          <p:cNvPicPr>
            <a:picLocks noChangeAspect="1" noChangeArrowheads="1"/>
          </p:cNvPicPr>
          <p:nvPr/>
        </p:nvPicPr>
        <p:blipFill>
          <a:blip r:embed="rId6"/>
          <a:srcRect l="9947" t="18421" r="64454" b="14966"/>
          <a:stretch>
            <a:fillRect/>
          </a:stretch>
        </p:blipFill>
        <p:spPr bwMode="auto">
          <a:xfrm rot="5400000">
            <a:off x="593396" y="335274"/>
            <a:ext cx="1253075" cy="243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/>
          <a:srcRect l="14486" t="4104" r="57103" b="32760"/>
          <a:stretch>
            <a:fillRect/>
          </a:stretch>
        </p:blipFill>
        <p:spPr bwMode="auto">
          <a:xfrm>
            <a:off x="3000364" y="4000480"/>
            <a:ext cx="22860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/>
          <a:srcRect l="14486" t="16731" r="57991" b="32760"/>
          <a:stretch>
            <a:fillRect/>
          </a:stretch>
        </p:blipFill>
        <p:spPr bwMode="auto">
          <a:xfrm>
            <a:off x="2643174" y="1419516"/>
            <a:ext cx="2500330" cy="258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Наташа\Desktop\КОНКУРС\2 класс салат\изображение_viber_2023-10-19_12-21-29-291.jpg"/>
          <p:cNvPicPr>
            <a:picLocks noChangeAspect="1" noChangeArrowheads="1"/>
          </p:cNvPicPr>
          <p:nvPr/>
        </p:nvPicPr>
        <p:blipFill>
          <a:blip r:embed="rId9"/>
          <a:srcRect t="19888" r="14223" b="31182"/>
          <a:stretch>
            <a:fillRect/>
          </a:stretch>
        </p:blipFill>
        <p:spPr bwMode="auto">
          <a:xfrm>
            <a:off x="75383" y="2714621"/>
            <a:ext cx="2639230" cy="200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71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mtClean="0">
                <a:solidFill>
                  <a:srgbClr val="0070C0"/>
                </a:solidFill>
                <a:latin typeface="Propisi" pitchFamily="2" charset="0"/>
              </a:rPr>
              <a:t>2 </a:t>
            </a:r>
            <a:r>
              <a:rPr lang="ru-RU" sz="4000" b="1">
                <a:solidFill>
                  <a:srgbClr val="0070C0"/>
                </a:solidFill>
                <a:latin typeface="Propisi" pitchFamily="2" charset="0"/>
              </a:rPr>
              <a:t>класс</a:t>
            </a:r>
            <a:endParaRPr lang="ru-RU" sz="4000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85723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Comic Sans MS" pitchFamily="66" charset="0"/>
              </a:rPr>
              <a:t>Ученики 2 класса с учителем Лошицер А.В. поговорили о пользе фруктов и готовили полезный фруктовый салат.  </a:t>
            </a: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2071678"/>
            <a:ext cx="26524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/>
              <a:t>Емельянова </a:t>
            </a:r>
            <a:r>
              <a:rPr lang="ru-RU" sz="1400" smtClean="0"/>
              <a:t>Е.Е. рассказывает о </a:t>
            </a:r>
          </a:p>
          <a:p>
            <a:pPr algn="ctr"/>
            <a:r>
              <a:rPr lang="ru-RU" sz="1400" smtClean="0"/>
              <a:t>правилах  хранения и </a:t>
            </a:r>
          </a:p>
          <a:p>
            <a:pPr algn="ctr"/>
            <a:r>
              <a:rPr lang="ru-RU" sz="1400" smtClean="0"/>
              <a:t>приготовления фруктов</a:t>
            </a:r>
            <a:endParaRPr lang="ru-RU" sz="14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4Б класс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pic>
        <p:nvPicPr>
          <p:cNvPr id="8" name="Содержимое 9" descr="застав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84" y="0"/>
            <a:ext cx="1399816" cy="13168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7290" y="0"/>
            <a:ext cx="7786710" cy="147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None/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             Защита проектов </a:t>
            </a:r>
          </a:p>
          <a:p>
            <a:pPr>
              <a:lnSpc>
                <a:spcPts val="3500"/>
              </a:lnSpc>
              <a:buNone/>
            </a:pPr>
            <a:r>
              <a:rPr lang="ru-RU" b="1" smtClean="0">
                <a:solidFill>
                  <a:srgbClr val="00B050"/>
                </a:solidFill>
              </a:rPr>
              <a:t>«</a:t>
            </a: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Здоровое питание – залог здоровья!</a:t>
            </a:r>
            <a:r>
              <a:rPr lang="ru-RU" sz="4000" b="1" smtClean="0">
                <a:solidFill>
                  <a:srgbClr val="00B050"/>
                </a:solidFill>
              </a:rPr>
              <a:t> </a:t>
            </a:r>
            <a:r>
              <a:rPr lang="ru-RU" b="1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3500"/>
              </a:lnSpc>
              <a:buNone/>
            </a:pPr>
            <a:endParaRPr lang="ru-RU" sz="4000" b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Comic Sans MS" pitchFamily="66" charset="0"/>
              </a:rPr>
              <a:t>Ученики 4 «Б» класса с учителем Семёновой Г.Л. </a:t>
            </a:r>
            <a:r>
              <a:rPr lang="ru-RU">
                <a:latin typeface="Comic Sans MS" pitchFamily="66" charset="0"/>
              </a:rPr>
              <a:t>п</a:t>
            </a:r>
            <a:r>
              <a:rPr lang="ru-RU" smtClean="0">
                <a:latin typeface="Comic Sans MS" pitchFamily="66" charset="0"/>
              </a:rPr>
              <a:t>одготовили  исследовательские проекты о здоровом питании и провели творческую презентацию своих проектов в классе.</a:t>
            </a:r>
            <a:endParaRPr lang="ru-RU"/>
          </a:p>
        </p:txBody>
      </p:sp>
      <p:pic>
        <p:nvPicPr>
          <p:cNvPr id="7171" name="Picture 3" descr="C:\Users\Наташа\Desktop\КОНКУРС\3 класс\изображение_viber_2023-10-18_11-51-46-819.jpg"/>
          <p:cNvPicPr>
            <a:picLocks noChangeAspect="1" noChangeArrowheads="1"/>
          </p:cNvPicPr>
          <p:nvPr/>
        </p:nvPicPr>
        <p:blipFill>
          <a:blip r:embed="rId3"/>
          <a:srcRect t="25443"/>
          <a:stretch>
            <a:fillRect/>
          </a:stretch>
        </p:blipFill>
        <p:spPr bwMode="auto">
          <a:xfrm>
            <a:off x="4214810" y="1813794"/>
            <a:ext cx="2786082" cy="276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/>
          <a:srcRect l="12120" t="27780" r="18431" b="24868"/>
          <a:stretch>
            <a:fillRect/>
          </a:stretch>
        </p:blipFill>
        <p:spPr bwMode="auto">
          <a:xfrm>
            <a:off x="6786578" y="4714860"/>
            <a:ext cx="235742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C:\Users\Наташа\Desktop\КОНКУРС\3 класс\изображение_viber_2023-10-18_11-51-49-476.jpg"/>
          <p:cNvPicPr>
            <a:picLocks noChangeAspect="1" noChangeArrowheads="1"/>
          </p:cNvPicPr>
          <p:nvPr/>
        </p:nvPicPr>
        <p:blipFill>
          <a:blip r:embed="rId5"/>
          <a:srcRect l="58357" t="41985" r="18432" b="34339"/>
          <a:stretch>
            <a:fillRect/>
          </a:stretch>
        </p:blipFill>
        <p:spPr bwMode="auto">
          <a:xfrm>
            <a:off x="7000892" y="1657329"/>
            <a:ext cx="2143108" cy="291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/>
          <a:srcRect l="9751" t="35672" r="6199" b="29603"/>
          <a:stretch>
            <a:fillRect/>
          </a:stretch>
        </p:blipFill>
        <p:spPr bwMode="auto">
          <a:xfrm>
            <a:off x="0" y="4714884"/>
            <a:ext cx="691642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/>
          <a:srcRect t="32515" r="7909" b="20133"/>
          <a:stretch>
            <a:fillRect/>
          </a:stretch>
        </p:blipFill>
        <p:spPr bwMode="auto">
          <a:xfrm>
            <a:off x="142843" y="1785926"/>
            <a:ext cx="406379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400" b="1" smtClean="0">
                <a:solidFill>
                  <a:srgbClr val="0070C0"/>
                </a:solidFill>
                <a:latin typeface="Propisi" pitchFamily="2" charset="0"/>
                <a:ea typeface="+mj-ea"/>
                <a:cs typeface="+mj-cs"/>
              </a:rPr>
              <a:t>3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класс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pic>
        <p:nvPicPr>
          <p:cNvPr id="8" name="Содержимое 9" descr="застав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84" y="0"/>
            <a:ext cx="1399816" cy="13168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7290" y="0"/>
            <a:ext cx="7786710" cy="102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None/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      Конкурс </a:t>
            </a:r>
            <a:r>
              <a:rPr lang="ru-RU" b="1" smtClean="0">
                <a:solidFill>
                  <a:srgbClr val="00B050"/>
                </a:solidFill>
              </a:rPr>
              <a:t>«</a:t>
            </a: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Чистых тарелок</a:t>
            </a:r>
            <a:r>
              <a:rPr lang="ru-RU" sz="4000" b="1" smtClean="0">
                <a:solidFill>
                  <a:srgbClr val="00B050"/>
                </a:solidFill>
              </a:rPr>
              <a:t> </a:t>
            </a:r>
            <a:r>
              <a:rPr lang="ru-RU" b="1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3500"/>
              </a:lnSpc>
              <a:buNone/>
            </a:pPr>
            <a:endParaRPr lang="ru-RU" sz="4000" b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Comic Sans MS" pitchFamily="66" charset="0"/>
              </a:rPr>
              <a:t>Ученики 3 класса с учителем Неклюдовой Г.А. провели беседу о пользе рационального питания и конкурс «Чистых тарелок»</a:t>
            </a:r>
            <a:endParaRPr lang="ru-RU"/>
          </a:p>
        </p:txBody>
      </p:sp>
      <p:pic>
        <p:nvPicPr>
          <p:cNvPr id="16" name="Picture 4" descr="C:\Users\Наташа\Desktop\КОНКУРС\кушают\изображение_viber_2023-10-18_20-07-37-937.jpg"/>
          <p:cNvPicPr>
            <a:picLocks noChangeAspect="1" noChangeArrowheads="1"/>
          </p:cNvPicPr>
          <p:nvPr/>
        </p:nvPicPr>
        <p:blipFill>
          <a:blip r:embed="rId3"/>
          <a:srcRect t="32422" b="31015"/>
          <a:stretch>
            <a:fillRect/>
          </a:stretch>
        </p:blipFill>
        <p:spPr bwMode="auto">
          <a:xfrm>
            <a:off x="3214678" y="3967434"/>
            <a:ext cx="5929322" cy="289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Наташа\Desktop\КОНКУРС\с моего\Новая папка\IMG_20231019_101034.jpg"/>
          <p:cNvPicPr>
            <a:picLocks noChangeAspect="1" noChangeArrowheads="1"/>
          </p:cNvPicPr>
          <p:nvPr/>
        </p:nvPicPr>
        <p:blipFill>
          <a:blip r:embed="rId4"/>
          <a:srcRect l="622" t="3244" r="16861" b="516"/>
          <a:stretch>
            <a:fillRect/>
          </a:stretch>
        </p:blipFill>
        <p:spPr bwMode="auto">
          <a:xfrm rot="5400000">
            <a:off x="425621" y="4711917"/>
            <a:ext cx="2291934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Наташа\Desktop\КОНКУРС\с моего\Новая папка\IMG_20231019_100958.jpg"/>
          <p:cNvPicPr>
            <a:picLocks noChangeAspect="1" noChangeArrowheads="1"/>
          </p:cNvPicPr>
          <p:nvPr/>
        </p:nvPicPr>
        <p:blipFill>
          <a:blip r:embed="rId5"/>
          <a:srcRect l="-2926" t="2242" r="7156"/>
          <a:stretch>
            <a:fillRect/>
          </a:stretch>
        </p:blipFill>
        <p:spPr bwMode="auto">
          <a:xfrm rot="5400000">
            <a:off x="6962111" y="1824707"/>
            <a:ext cx="2143116" cy="163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Наташа\Desktop\КОНКУРС\с моего\Новая папка\IMG_20231019_100901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2995" t="16153" r="5453" b="18080"/>
          <a:stretch>
            <a:fillRect/>
          </a:stretch>
        </p:blipFill>
        <p:spPr bwMode="auto">
          <a:xfrm rot="5400000">
            <a:off x="4723022" y="1706342"/>
            <a:ext cx="284122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C:\Users\Наташа\Desktop\6532835454.jpg"/>
          <p:cNvPicPr>
            <a:picLocks noChangeAspect="1" noChangeArrowheads="1"/>
          </p:cNvPicPr>
          <p:nvPr/>
        </p:nvPicPr>
        <p:blipFill>
          <a:blip r:embed="rId7"/>
          <a:srcRect l="6007" t="7260" r="6007" b="5927"/>
          <a:stretch>
            <a:fillRect/>
          </a:stretch>
        </p:blipFill>
        <p:spPr bwMode="auto">
          <a:xfrm>
            <a:off x="142844" y="1071546"/>
            <a:ext cx="476166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6" descr="C:\Users\Наташа\Desktop\КОНКУРС\4 класс\изображение_viber_2023-10-18_13-31-15-125.jpg"/>
          <p:cNvPicPr>
            <a:picLocks noChangeAspect="1" noChangeArrowheads="1"/>
          </p:cNvPicPr>
          <p:nvPr/>
        </p:nvPicPr>
        <p:blipFill>
          <a:blip r:embed="rId2"/>
          <a:srcRect t="19888" b="23290"/>
          <a:stretch>
            <a:fillRect/>
          </a:stretch>
        </p:blipFill>
        <p:spPr bwMode="auto">
          <a:xfrm>
            <a:off x="1" y="5072074"/>
            <a:ext cx="419065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C:\Users\Наташа\Desktop\КОНКУРС\4 класс\изображение_viber_2023-10-18_13-31-22-5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832" t="18309" b="21711"/>
          <a:stretch>
            <a:fillRect/>
          </a:stretch>
        </p:blipFill>
        <p:spPr bwMode="auto">
          <a:xfrm>
            <a:off x="2143108" y="3143248"/>
            <a:ext cx="4682557" cy="219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400" b="1" smtClean="0">
                <a:solidFill>
                  <a:srgbClr val="0070C0"/>
                </a:solidFill>
                <a:latin typeface="Propisi" pitchFamily="2" charset="0"/>
                <a:ea typeface="+mj-ea"/>
                <a:cs typeface="+mj-cs"/>
              </a:rPr>
              <a:t>4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класс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715436" cy="937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  <a:buNone/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                   Интерактивная игра  </a:t>
            </a:r>
          </a:p>
          <a:p>
            <a:pPr>
              <a:lnSpc>
                <a:spcPts val="3100"/>
              </a:lnSpc>
              <a:buNone/>
            </a:pPr>
            <a:r>
              <a:rPr lang="ru-RU" sz="2000" b="1" smtClean="0">
                <a:solidFill>
                  <a:srgbClr val="00B050"/>
                </a:solidFill>
              </a:rPr>
              <a:t>                            «</a:t>
            </a: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Секреты здорового питания</a:t>
            </a:r>
            <a:r>
              <a:rPr lang="ru-RU" sz="2000" b="1" smtClean="0">
                <a:solidFill>
                  <a:srgbClr val="00B050"/>
                </a:solidFill>
              </a:rPr>
              <a:t>»</a:t>
            </a:r>
            <a:endParaRPr lang="ru-RU" sz="2000" b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  <p:pic>
        <p:nvPicPr>
          <p:cNvPr id="8" name="Содержимое 9" descr="застав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954" y="1"/>
            <a:ext cx="1139045" cy="10715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78579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Comic Sans MS" pitchFamily="66" charset="0"/>
              </a:rPr>
              <a:t>Ученики 4 «А» класса с учителем Лущиковой Т.Ю. подготовили выставку рисунков и листовок </a:t>
            </a:r>
            <a:r>
              <a:rPr lang="ru-RU" sz="1050" smtClean="0">
                <a:latin typeface="Comic Sans MS" pitchFamily="66" charset="0"/>
              </a:rPr>
              <a:t>«</a:t>
            </a:r>
            <a:r>
              <a:rPr lang="ru-RU" smtClean="0">
                <a:latin typeface="Comic Sans MS" pitchFamily="66" charset="0"/>
              </a:rPr>
              <a:t>Правильно питайся – здоровья набирайся!</a:t>
            </a:r>
            <a:r>
              <a:rPr lang="ru-RU" sz="1050" smtClean="0">
                <a:latin typeface="Comic Sans MS" pitchFamily="66" charset="0"/>
              </a:rPr>
              <a:t>» </a:t>
            </a:r>
            <a:r>
              <a:rPr lang="ru-RU" smtClean="0">
                <a:latin typeface="Comic Sans MS" pitchFamily="66" charset="0"/>
              </a:rPr>
              <a:t>, проверили свои знания в интерактивной игре. </a:t>
            </a:r>
            <a:endParaRPr lang="ru-RU" sz="1050" smtClean="0">
              <a:latin typeface="Comic Sans MS" panose="030f0702030302020204" pitchFamily="66" charset="0"/>
            </a:endParaRPr>
          </a:p>
          <a:p>
            <a:r>
              <a:rPr lang="ru-RU" smtClean="0">
                <a:latin typeface="Comic Sans MS" pitchFamily="66" charset="0"/>
              </a:rPr>
              <a:t>  </a:t>
            </a:r>
            <a:endParaRPr lang="ru-RU"/>
          </a:p>
        </p:txBody>
      </p:sp>
      <p:pic>
        <p:nvPicPr>
          <p:cNvPr id="11" name="Picture 14" descr="C:\Users\Наташа\Desktop\КОНКУРС\4 класс\изображение_viber_2023-10-18_13-31-22-435.jpg"/>
          <p:cNvPicPr>
            <a:picLocks noChangeAspect="1" noChangeArrowheads="1"/>
          </p:cNvPicPr>
          <p:nvPr/>
        </p:nvPicPr>
        <p:blipFill>
          <a:blip r:embed="rId5"/>
          <a:srcRect t="26201" b="42231"/>
          <a:stretch>
            <a:fillRect/>
          </a:stretch>
        </p:blipFill>
        <p:spPr bwMode="auto">
          <a:xfrm>
            <a:off x="4900967" y="5072074"/>
            <a:ext cx="4243033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5" descr="C:\Users\Наташа\Desktop\КОНКУРС\4 класс\изображение_viber_2023-10-18_13-31-22-946.jpg"/>
          <p:cNvPicPr>
            <a:picLocks noChangeAspect="1" noChangeArrowheads="1"/>
          </p:cNvPicPr>
          <p:nvPr/>
        </p:nvPicPr>
        <p:blipFill>
          <a:blip r:embed="rId6"/>
          <a:srcRect t="37250" r="7909" b="15398"/>
          <a:stretch>
            <a:fillRect/>
          </a:stretch>
        </p:blipFill>
        <p:spPr bwMode="auto">
          <a:xfrm>
            <a:off x="3571868" y="1714488"/>
            <a:ext cx="208396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Наташа\Desktop\КОНКУРС\4 класс\изображение_viber_2023-10-18_13-31-24-889.jpg"/>
          <p:cNvPicPr>
            <a:picLocks noChangeAspect="1" noChangeArrowheads="1"/>
          </p:cNvPicPr>
          <p:nvPr/>
        </p:nvPicPr>
        <p:blipFill>
          <a:blip r:embed="rId7"/>
          <a:srcRect l="1250" t="23998" r="4062" b="45368"/>
          <a:stretch>
            <a:fillRect/>
          </a:stretch>
        </p:blipFill>
        <p:spPr bwMode="auto">
          <a:xfrm>
            <a:off x="0" y="1714488"/>
            <a:ext cx="364329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7" descr="C:\Users\Наташа\Desktop\КОНКУРС\4 класс\изображение_viber_2023-10-18_13-31-23-704.jpg"/>
          <p:cNvPicPr>
            <a:picLocks noChangeAspect="1" noChangeArrowheads="1"/>
          </p:cNvPicPr>
          <p:nvPr/>
        </p:nvPicPr>
        <p:blipFill>
          <a:blip r:embed="rId8"/>
          <a:srcRect l="18432" t="34558" r="31059" b="42230"/>
          <a:stretch>
            <a:fillRect/>
          </a:stretch>
        </p:blipFill>
        <p:spPr bwMode="auto">
          <a:xfrm>
            <a:off x="0" y="3429000"/>
            <a:ext cx="2428860" cy="148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9" descr="C:\Users\Наташа\Desktop\КОНКУРС\4 класс\изображение_viber_2023-10-18_13-31-18-034.jpg"/>
          <p:cNvPicPr>
            <a:picLocks noChangeAspect="1" noChangeArrowheads="1"/>
          </p:cNvPicPr>
          <p:nvPr/>
        </p:nvPicPr>
        <p:blipFill>
          <a:blip r:embed="rId9"/>
          <a:srcRect l="52105" t="32515" r="7909" b="48544"/>
          <a:stretch>
            <a:fillRect/>
          </a:stretch>
        </p:blipFill>
        <p:spPr bwMode="auto">
          <a:xfrm>
            <a:off x="6542466" y="3500438"/>
            <a:ext cx="260153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0" descr="C:\Users\Наташа\Desktop\КОНКУРС\4 класс\изображение_viber_2023-10-18_13-31-15-321.jpg"/>
          <p:cNvPicPr>
            <a:picLocks noChangeAspect="1" noChangeArrowheads="1"/>
          </p:cNvPicPr>
          <p:nvPr/>
        </p:nvPicPr>
        <p:blipFill>
          <a:blip r:embed="rId10"/>
          <a:srcRect t="10417" r="5805" b="40652"/>
          <a:stretch>
            <a:fillRect/>
          </a:stretch>
        </p:blipFill>
        <p:spPr bwMode="auto">
          <a:xfrm>
            <a:off x="7375326" y="1071546"/>
            <a:ext cx="1768674" cy="122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1" descr="C:\Users\Наташа\Desktop\КОНКУРС\4 класс\изображение_viber_2023-10-18_13-31-17-322.jpg"/>
          <p:cNvPicPr>
            <a:picLocks noChangeAspect="1" noChangeArrowheads="1"/>
          </p:cNvPicPr>
          <p:nvPr/>
        </p:nvPicPr>
        <p:blipFill>
          <a:blip r:embed="rId11"/>
          <a:srcRect l="16327" t="10417" b="42231"/>
          <a:stretch>
            <a:fillRect/>
          </a:stretch>
        </p:blipFill>
        <p:spPr bwMode="auto">
          <a:xfrm>
            <a:off x="5643570" y="1785926"/>
            <a:ext cx="1643073" cy="123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2" descr="C:\Users\Наташа\Desktop\КОНКУРС\4 класс\изображение_viber_2023-10-18_13-31-19-322.jpg"/>
          <p:cNvPicPr>
            <a:picLocks noChangeAspect="1" noChangeArrowheads="1"/>
          </p:cNvPicPr>
          <p:nvPr/>
        </p:nvPicPr>
        <p:blipFill>
          <a:blip r:embed="rId12"/>
          <a:srcRect l="-5654" t="7260" r="-5418" b="42231"/>
          <a:stretch>
            <a:fillRect/>
          </a:stretch>
        </p:blipFill>
        <p:spPr bwMode="auto">
          <a:xfrm>
            <a:off x="7286644" y="2385553"/>
            <a:ext cx="1857356" cy="112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56" t="21399" r="50888" b="32760"/>
          <a:stretch>
            <a:fillRect/>
          </a:stretch>
        </p:blipFill>
        <p:spPr bwMode="auto">
          <a:xfrm>
            <a:off x="18355" y="1000108"/>
            <a:ext cx="9125645" cy="50006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>Microsoft</Company>
  <PresentationFormat>On-screen Show (4:3)</PresentationFormat>
  <Paragraphs>27</Paragraphs>
  <Slides>7</Slides>
  <Notes>0</Notes>
  <TotalTime>2567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2">
      <vt:lpstr>Arial</vt:lpstr>
      <vt:lpstr>Calibri</vt:lpstr>
      <vt:lpstr>Propisi</vt:lpstr>
      <vt:lpstr>Comic Sans MS</vt:lpstr>
      <vt:lpstr>Тема Office</vt:lpstr>
      <vt:lpstr>PowerPoint Presentation</vt:lpstr>
      <vt:lpstr>1 класс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Наташа</dc:creator>
  <cp:lastModifiedBy>Наташа</cp:lastModifiedBy>
  <cp:revision>5</cp:revision>
  <dcterms:created xsi:type="dcterms:W3CDTF">2023-10-19T22:18:04Z</dcterms:created>
  <dcterms:modified xsi:type="dcterms:W3CDTF">2023-10-22T14:04:13Z</dcterms:modified>
</cp:coreProperties>
</file>